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</p:sldMasterIdLst>
  <p:notesMasterIdLst>
    <p:notesMasterId r:id="rId9"/>
  </p:notesMasterIdLst>
  <p:handoutMasterIdLst>
    <p:handoutMasterId r:id="rId10"/>
  </p:handoutMasterIdLst>
  <p:sldIdLst>
    <p:sldId id="279" r:id="rId2"/>
    <p:sldId id="262" r:id="rId3"/>
    <p:sldId id="272" r:id="rId4"/>
    <p:sldId id="275" r:id="rId5"/>
    <p:sldId id="277" r:id="rId6"/>
    <p:sldId id="276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6" autoAdjust="0"/>
  </p:normalViewPr>
  <p:slideViewPr>
    <p:cSldViewPr>
      <p:cViewPr varScale="1">
        <p:scale>
          <a:sx n="74" d="100"/>
          <a:sy n="74" d="100"/>
        </p:scale>
        <p:origin x="10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7368A-2E44-43BA-B93D-5BC7A33BECE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40D55-AA22-493B-B3CC-15439A41E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33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F0706-AAC0-4AE7-8D37-C601F08A8FA9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92024-AD17-471D-AEFD-59E168CD9D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04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92024-AD17-471D-AEFD-59E168CD9DD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6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40D8BE-F0BF-44EA-AE06-DD8FFCF62C5A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ECCAC7-A5FD-43D6-916F-8EE6BBB48B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992888" cy="410445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выполненииТиповой</a:t>
            </a:r>
            <a:r>
              <a:rPr lang="ru-RU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программы плановой проверки состояния организации и поведения образовательной деятельности в образовательных учреждениях среднего профессионального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509120"/>
            <a:ext cx="5464696" cy="172819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ЗАБОЛОТНАЯ Марина Николаевна, заместитель директора РИПО ИПР</a:t>
            </a:r>
            <a:endParaRPr lang="ru-RU" sz="3200" b="1" dirty="0"/>
          </a:p>
        </p:txBody>
      </p:sp>
      <p:pic>
        <p:nvPicPr>
          <p:cNvPr id="1026" name="Picture 2" descr="C:\Users\Марина\Desktop\ср Заболотная 4п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179194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3289" y="1340768"/>
            <a:ext cx="8286808" cy="3915966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ДНР </a:t>
            </a:r>
          </a:p>
          <a:p>
            <a:pPr algn="ctr"/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№ 865 от 29 августа 2017г. </a:t>
            </a:r>
          </a:p>
          <a:p>
            <a:pPr algn="ctr"/>
            <a:endParaRPr kumimoji="0" lang="ru-RU" sz="28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 утверждении Типовой программы плановой проверки состояния организации и поведения образовательной деятельности в образовательных учреждениях среднего профессионального образования»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ТИПОВОЙ ПРОГРАММЫ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500726"/>
          </a:xfrm>
        </p:spPr>
        <p:txBody>
          <a:bodyPr>
            <a:normAutofit/>
          </a:bodyPr>
          <a:lstStyle/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ОБЩИЕ ПОЛОЖЕНИЯ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КОНТИНГЕНТА СТУДЕНТОВ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СОСТОЯНИЕ ОРГАНИЗАЦИИ ОБРАЗОВАТЕЛЬНОЙ ДЕЯТЕЛЬНОСТИ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КВАЛИФИКАЦИИ И АТТЕСТАЦИЯ ПЕДАГОГИЧЕСКИХ РАБОТНИКОВ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КАДРОВОЕ ОБЕСПЕЧЕНИЕ ОБРАЗОВАТЕЛЬНОГО УЧРЕЖДЕНИЯ ПЕДАГОГИЧЕСКИМИ РАБОТНИКАМИ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СОСТОЯНИЕ УПРАВЛЕНИЯ И КОНТРОЛЯ КАЧЕСТВА ОБРАЗОВАТЕЛЬНОЙ ДЕЯТЕЛЬНОСТИ</a:t>
            </a:r>
          </a:p>
          <a:p>
            <a:pPr marL="457200" indent="-457200">
              <a:buClrTx/>
              <a:buSzPct val="100000"/>
              <a:buFont typeface="+mj-lt"/>
              <a:buAutoNum type="arabicPeriod" startAt="7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УРОВЕНЬ БЕЗОПАСНОСТИ ЖИЗНЕДЕЯТЕЛЬНОСТИ УЧАСТНИКОВ ОБРАЗОВАТЕЛЬНОЙ ДЕЯТЕЛЬНОСТИ</a:t>
            </a:r>
          </a:p>
          <a:p>
            <a:pPr marL="457200" indent="-457200">
              <a:buClrTx/>
              <a:buSzPct val="100000"/>
              <a:buFont typeface="+mj-lt"/>
              <a:buAutoNum type="arabicPeriod" startAt="7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СОСТОЯНИЕ МАТЕОИАЛЬНО-ТЕХНИЧЕСКОЙ БАЗЫ ОБРАЗОВАТЕЛЬНОГО УЧРЕЖДЕНИЯ</a:t>
            </a:r>
          </a:p>
          <a:p>
            <a:pPr marL="457200" indent="-457200">
              <a:buClrTx/>
              <a:buSzPct val="100000"/>
              <a:buFont typeface="+mj-lt"/>
              <a:buAutoNum type="arabicPeriod" startAt="7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ФИНАНСОВО-ХОЗЯЙСТВЕННАЯ ДЕЯТЕЛЬНОСТЬ</a:t>
            </a:r>
          </a:p>
          <a:p>
            <a:pPr marL="514350" indent="-514350">
              <a:buClrTx/>
              <a:buSzPct val="100000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160636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ОБЩИЕ ПОЛОЖЕНИЯ </a:t>
            </a:r>
          </a:p>
          <a:p>
            <a:pPr marL="1371600" indent="-835025">
              <a:buClr>
                <a:schemeClr val="tx1"/>
              </a:buClr>
              <a:buSzPct val="100000"/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 директор ОУ СПО)</a:t>
            </a:r>
          </a:p>
          <a:p>
            <a:pPr marL="536575" indent="-536575"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ФОРМИРОВАНИЕ КОНТИНГЕНТА СТУДЕНТОВ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 директор, зам. директора по УПР (ВР))</a:t>
            </a:r>
          </a:p>
          <a:p>
            <a:pPr marL="514350" indent="-514350"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СОСТОЯНИЕ ОРГАНИЗАЦИИ ОБРАЗОВАТЕЛЬНОЙ ДЕЯТЕЛЬНОСТИ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	3.1. Учебная работа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  зам. директора по УПР (УР));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		3.1.1. Теоретическая подготовка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(ответственные педагогические работники);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		3.1.2. Практическая подготовка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(ответственные: педагогические работники, старшие мастера, ответственные за практику);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	3.2. Учебно-воспитательная работа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(ответственные:  зам. директора по УВР (ВР));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	3.3. </a:t>
            </a:r>
            <a:r>
              <a:rPr lang="ru-RU" sz="9600" smtClean="0">
                <a:latin typeface="Times New Roman" pitchFamily="18" charset="0"/>
                <a:cs typeface="Times New Roman" pitchFamily="18" charset="0"/>
              </a:rPr>
              <a:t>Учебно-методическа</a:t>
            </a:r>
            <a:r>
              <a:rPr lang="ru-RU" sz="960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9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pPr marL="514350" indent="-514350" algn="just">
              <a:buClr>
                <a:schemeClr val="tx1"/>
              </a:buClr>
              <a:buSzPct val="100000"/>
              <a:buNone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(ответственные: методист, зам. директора по УМР, зав. методическим кабинетом);</a:t>
            </a:r>
          </a:p>
          <a:p>
            <a:pPr marL="514350" indent="-514350">
              <a:buClr>
                <a:schemeClr val="tx1"/>
              </a:buClr>
              <a:buSzPct val="100000"/>
              <a:buFont typeface="+mj-lt"/>
              <a:buAutoNum type="arabicPeriod" startAt="4"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72560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ТИПОВОЙ ПРОГРАММЫ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71522"/>
            <a:ext cx="8229600" cy="5786478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SzPct val="100000"/>
              <a:buFont typeface="+mj-lt"/>
              <a:buAutoNum type="arabicPeriod" startAt="4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 И АТТЕСТАЦИЯ ПЕДАГОГИЧЕСКИХ РАБОТНИКОВ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ответственный: методист, ответственный за аттестацию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tx1"/>
              </a:buClr>
              <a:buSzPct val="100000"/>
              <a:buAutoNum type="arabicPeriod" startAt="5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КАДРОВОЕ ОБЕСПЕЧЕНИЕ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ОБРАЗОВАТЕЛЬНОГО  УЧРЕЖДЕНИЯ 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ПЕДАГОГИЧЕСКИМИ РАБОТНИКАМИ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ответственный: отдел кадров, ответственный за кадры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tx1"/>
              </a:buClr>
              <a:buSzPct val="100000"/>
              <a:buAutoNum type="arabicPeriod" startAt="6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СОСТОЯНИЕ УПРАВЛЕНИЯ И КОНТРОЛЯ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КАЧЕСТВА ОБРАЗОВАТЕЛЬНОЙ ДЕЯТЕЛЬНОСТИ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ответственный: директор, заместители директора)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1"/>
              </a:buClr>
              <a:buSzPct val="100000"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72560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ТИПОВОЙ ПРОГРАММЫ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6800" cy="5213834"/>
          </a:xfrm>
        </p:spPr>
        <p:txBody>
          <a:bodyPr>
            <a:normAutofit lnSpcReduction="10000"/>
          </a:bodyPr>
          <a:lstStyle/>
          <a:p>
            <a:pPr marL="457200" indent="-457200">
              <a:buClrTx/>
              <a:buSzPct val="100000"/>
              <a:buFont typeface="+mj-lt"/>
              <a:buAutoNum type="arabicPeriod" startAt="7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УРОВЕНЬ БЕЗОПАСНОСТИ ЖИЗНЕДЕЯТЕЛЬНОСТИ УЧАСТНИКОВ ОБРАЗОВАТЕЛЬНОЙ ДЕЯТЕЛЬНОСТИ</a:t>
            </a:r>
          </a:p>
          <a:p>
            <a:pPr>
              <a:buClrTx/>
              <a:buSzPct val="100000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7.1. Безопасность жизнедеятельности и охрана труда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(ответственный: инженер по охране труда, ответственный за ОТ по приказу)</a:t>
            </a:r>
          </a:p>
          <a:p>
            <a:pPr>
              <a:buClrTx/>
              <a:buSzPct val="100000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7.2. Пожарная безопасность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7.3. Гражданская оборона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 по ГО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 startAt="8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СОСТОЯНИЕ МАТЕРИАЛЬНО-ТЕХНИЧЕСКОЙ БАЗЫ ОБРАЗОВАТЕЛЬНОГО УЧРЕЖДЕНИЯ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>
              <a:buClrTx/>
              <a:buSzPct val="100000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(ответственные: директор, старший мастер, зам. директора по УПР, заведующие кабинетами/мастерской/лабораторией)</a:t>
            </a:r>
          </a:p>
          <a:p>
            <a:pPr marL="457200" indent="-457200" algn="just">
              <a:buClrTx/>
              <a:buSzPct val="100000"/>
              <a:buFont typeface="+mj-lt"/>
              <a:buAutoNum type="arabicPeriod" startAt="9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ФИНАНСОВО-ХОЗЯЙСТВЕННАЯ ДЕЯТЕЛЬНОСТЬ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(ответственный бухгалтер)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Tx/>
              <a:buSzPct val="100000"/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8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72560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ТИПОВОЙ ПРОГРАММЫ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спасибо за внимание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7327668" cy="54957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503</TotalTime>
  <Words>195</Words>
  <Application>Microsoft Office PowerPoint</Application>
  <PresentationFormat>Экран (4:3)</PresentationFormat>
  <Paragraphs>56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Поток</vt:lpstr>
      <vt:lpstr>О выполненииТиповой программы плановой проверки состояния организации и поведения образовательной деятельности в образовательных учреждениях среднего профессионального образования</vt:lpstr>
      <vt:lpstr>Презентация PowerPoint</vt:lpstr>
      <vt:lpstr>СТРУКТУРА ТИПОВОЙ ПРОГРАММЫ</vt:lpstr>
      <vt:lpstr>СТРУКТУРА ТИПОВОЙ ПРОГРАММЫ</vt:lpstr>
      <vt:lpstr>СТРУКТУРА ТИПОВОЙ ПРОГРАММЫ</vt:lpstr>
      <vt:lpstr>СТРУКТУРА ТИПОВОЙ ПРОГРАММЫ</vt:lpstr>
      <vt:lpstr>Презентация PowerPoint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Komp</cp:lastModifiedBy>
  <cp:revision>97</cp:revision>
  <dcterms:created xsi:type="dcterms:W3CDTF">2017-10-04T07:42:26Z</dcterms:created>
  <dcterms:modified xsi:type="dcterms:W3CDTF">2017-11-22T12:32:28Z</dcterms:modified>
</cp:coreProperties>
</file>